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CC6600"/>
    <a:srgbClr val="CC3300"/>
    <a:srgbClr val="FF7D25"/>
    <a:srgbClr val="686868"/>
    <a:srgbClr val="FF3300"/>
    <a:srgbClr val="FF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24566-1486-48A1-8924-26E6B139F921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3511B-7BFF-4706-BE3A-9B7C69C25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68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96092-F5B3-4E36-88E3-F17056E4E6AF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8A53F-6C18-45F7-8584-B9807442B5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70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03647-EEEE-47DD-B17A-0D4E62DB8102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9057B-7D1D-4A6A-A2DD-63860A920F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84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D8D6D-8A84-490E-AA8E-270FDBD16ABC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9FDE3-9626-432D-BDDD-A6CED4E42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65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DA28-2F08-4640-9E2F-00833B293093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849EA-4F5B-4C96-9900-E10AD4C2A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504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CD40E-7429-4E7F-97ED-4F1929C6592A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82D1-B298-4B10-B101-D282DA5B6C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76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5BCEC-1FDC-45C1-B002-E71A37615E79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87652-0A0A-4FA5-A18B-535B23B956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5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704D4-D8A8-439F-83B3-29F9FAB3F0F6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0AD8E-72B3-4588-BEA5-DED46D2B5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50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ADF1C-625C-40DA-BDCD-E39FE1C3FE9A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D5A2D-F77C-4B3C-89B6-82FE55EF8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6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640F0-BF6F-46F5-B968-1CE593904E62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4B92D-E285-4AF4-8A2C-C36E775DAC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92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D2C7B-47BC-4587-943C-E621B1F08BFF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C988E-E99C-4E8A-996F-3E5001767D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61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E00D72-6831-4C02-89BD-9B141AE9B299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3B7D23-428D-4A1D-81AC-84C6F703DA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803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3816424"/>
          </a:xfrm>
          <a:prstGeom prst="round2DiagRect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130000" dist="101600" dir="2700000" algn="tl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«Учимся составлять описательный рассказ»</a:t>
            </a:r>
            <a:endParaRPr lang="ru-RU" sz="5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5364088" y="4677176"/>
            <a:ext cx="3600400" cy="1464231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учитель-логопед:</a:t>
            </a:r>
          </a:p>
          <a:p>
            <a:pPr>
              <a:defRPr/>
            </a:pPr>
            <a:r>
              <a:rPr lang="ru-RU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Поликутина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Ольга Николаевна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 rot="5400000">
            <a:off x="3702050" y="596900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063" y="-1902"/>
            <a:ext cx="8229600" cy="76660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000000"/>
                </a:solidFill>
                <a:latin typeface="Century Gothic" pitchFamily="34" charset="0"/>
              </a:rPr>
              <a:t>Составление описательного рассказа </a:t>
            </a:r>
            <a:endParaRPr lang="ru-RU" sz="28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5076825" y="115411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076825" y="2178050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5076825" y="317341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076825" y="415766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5076825" y="5172075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5076825" y="6189663"/>
            <a:ext cx="863600" cy="309562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372225" y="1881188"/>
            <a:ext cx="1501775" cy="901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ятно 1 23"/>
          <p:cNvSpPr/>
          <p:nvPr/>
        </p:nvSpPr>
        <p:spPr>
          <a:xfrm>
            <a:off x="6516688" y="2032000"/>
            <a:ext cx="431800" cy="382588"/>
          </a:xfrm>
          <a:prstGeom prst="irregularSeal1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ятно 1 25"/>
          <p:cNvSpPr/>
          <p:nvPr/>
        </p:nvSpPr>
        <p:spPr>
          <a:xfrm>
            <a:off x="7123113" y="2293938"/>
            <a:ext cx="431800" cy="382587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367463" y="2857500"/>
            <a:ext cx="576262" cy="93821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2302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5922963"/>
            <a:ext cx="6096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Знак запрета 31"/>
          <p:cNvSpPr>
            <a:spLocks noChangeAspect="1"/>
          </p:cNvSpPr>
          <p:nvPr/>
        </p:nvSpPr>
        <p:spPr>
          <a:xfrm>
            <a:off x="2803525" y="6105525"/>
            <a:ext cx="539750" cy="477838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Знак запрета 33"/>
          <p:cNvSpPr>
            <a:spLocks noChangeAspect="1"/>
          </p:cNvSpPr>
          <p:nvPr/>
        </p:nvSpPr>
        <p:spPr>
          <a:xfrm>
            <a:off x="2824163" y="4098925"/>
            <a:ext cx="539750" cy="477838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Знак запрета 34"/>
          <p:cNvSpPr>
            <a:spLocks noChangeAspect="1"/>
          </p:cNvSpPr>
          <p:nvPr/>
        </p:nvSpPr>
        <p:spPr>
          <a:xfrm>
            <a:off x="2808288" y="2074863"/>
            <a:ext cx="539750" cy="476250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 rot="5400000">
            <a:off x="3695700" y="1624013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 rot="5400000">
            <a:off x="3702050" y="2640013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 rot="5400000">
            <a:off x="3702844" y="3626644"/>
            <a:ext cx="938212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 rot="5400000">
            <a:off x="3702050" y="4630738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 rot="5400000">
            <a:off x="3696493" y="5644357"/>
            <a:ext cx="938213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2311" name="Рисунок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814388"/>
            <a:ext cx="7223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2" name="Рисунок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2873375"/>
            <a:ext cx="70961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3" name="Рисунок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4848225"/>
            <a:ext cx="72231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4" name="Рисунок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812800"/>
            <a:ext cx="16764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5" name="Рисунок 5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3894138"/>
            <a:ext cx="663575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6" name="Рисунок 5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865688"/>
            <a:ext cx="90646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7" name="Рисунок 5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4865688"/>
            <a:ext cx="109855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18" name="TextBox 2"/>
          <p:cNvSpPr txBox="1">
            <a:spLocks noChangeArrowheads="1"/>
          </p:cNvSpPr>
          <p:nvPr/>
        </p:nvSpPr>
        <p:spPr bwMode="auto">
          <a:xfrm>
            <a:off x="611188" y="1108075"/>
            <a:ext cx="1498600" cy="3698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стул</a:t>
            </a:r>
          </a:p>
        </p:txBody>
      </p:sp>
      <p:sp>
        <p:nvSpPr>
          <p:cNvPr id="12319" name="TextBox 4"/>
          <p:cNvSpPr txBox="1">
            <a:spLocks noChangeArrowheads="1"/>
          </p:cNvSpPr>
          <p:nvPr/>
        </p:nvSpPr>
        <p:spPr bwMode="auto">
          <a:xfrm>
            <a:off x="611188" y="1752600"/>
            <a:ext cx="1498600" cy="6461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этот предмет</a:t>
            </a:r>
          </a:p>
        </p:txBody>
      </p:sp>
      <p:sp>
        <p:nvSpPr>
          <p:cNvPr id="12320" name="TextBox 6"/>
          <p:cNvSpPr txBox="1">
            <a:spLocks noChangeArrowheads="1"/>
          </p:cNvSpPr>
          <p:nvPr/>
        </p:nvSpPr>
        <p:spPr bwMode="auto">
          <a:xfrm>
            <a:off x="1081088" y="2608263"/>
            <a:ext cx="504825" cy="3698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он</a:t>
            </a:r>
          </a:p>
        </p:txBody>
      </p:sp>
      <p:sp>
        <p:nvSpPr>
          <p:cNvPr id="12321" name="TextBox 5"/>
          <p:cNvSpPr txBox="1">
            <a:spLocks noChangeArrowheads="1"/>
          </p:cNvSpPr>
          <p:nvPr/>
        </p:nvSpPr>
        <p:spPr bwMode="auto">
          <a:xfrm>
            <a:off x="584200" y="3217863"/>
            <a:ext cx="1525588" cy="3698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эта мебель</a:t>
            </a:r>
          </a:p>
        </p:txBody>
      </p:sp>
      <p:sp>
        <p:nvSpPr>
          <p:cNvPr id="12322" name="TextBox 47"/>
          <p:cNvSpPr txBox="1">
            <a:spLocks noChangeArrowheads="1"/>
          </p:cNvSpPr>
          <p:nvPr/>
        </p:nvSpPr>
        <p:spPr bwMode="auto">
          <a:xfrm>
            <a:off x="1006475" y="3787775"/>
            <a:ext cx="708025" cy="3698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она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 rot="5400000">
            <a:off x="3702050" y="596900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063" y="-1902"/>
            <a:ext cx="8229600" cy="76660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000000"/>
                </a:solidFill>
                <a:latin typeface="Century Gothic" pitchFamily="34" charset="0"/>
              </a:rPr>
              <a:t>Составление описательного рассказа </a:t>
            </a:r>
            <a:endParaRPr lang="ru-RU" sz="28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5076825" y="115411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076825" y="2178050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5076825" y="317341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076825" y="415766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5076825" y="5172075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5076825" y="6189663"/>
            <a:ext cx="863600" cy="309562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372225" y="1881188"/>
            <a:ext cx="1501775" cy="901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ятно 1 23"/>
          <p:cNvSpPr/>
          <p:nvPr/>
        </p:nvSpPr>
        <p:spPr>
          <a:xfrm>
            <a:off x="6516688" y="2032000"/>
            <a:ext cx="431800" cy="382588"/>
          </a:xfrm>
          <a:prstGeom prst="irregularSeal1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ятно 1 25"/>
          <p:cNvSpPr/>
          <p:nvPr/>
        </p:nvSpPr>
        <p:spPr>
          <a:xfrm>
            <a:off x="7123113" y="2293938"/>
            <a:ext cx="431800" cy="382587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367463" y="2857500"/>
            <a:ext cx="576262" cy="93821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326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5922963"/>
            <a:ext cx="6096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Прямоугольник 39"/>
          <p:cNvSpPr/>
          <p:nvPr/>
        </p:nvSpPr>
        <p:spPr>
          <a:xfrm rot="5400000">
            <a:off x="3695700" y="1624013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 rot="5400000">
            <a:off x="3702050" y="2640013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 rot="5400000">
            <a:off x="3702844" y="3626644"/>
            <a:ext cx="938212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 rot="5400000">
            <a:off x="3702050" y="4630738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 rot="5400000">
            <a:off x="3696493" y="5644357"/>
            <a:ext cx="938213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332" name="Рисунок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814388"/>
            <a:ext cx="7223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3" name="Рисунок 4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1844675"/>
            <a:ext cx="72231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4" name="Рисунок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2873375"/>
            <a:ext cx="70961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5" name="Рисунок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3843338"/>
            <a:ext cx="7223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6" name="Рисунок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4848225"/>
            <a:ext cx="72231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7" name="Рисунок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5861050"/>
            <a:ext cx="72231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8" name="Рисунок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812800"/>
            <a:ext cx="16764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9" name="Рисунок 5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3894138"/>
            <a:ext cx="663575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0" name="Рисунок 5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865688"/>
            <a:ext cx="90646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1" name="Рисунок 5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4865688"/>
            <a:ext cx="109855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нак запрета 34"/>
          <p:cNvSpPr>
            <a:spLocks noChangeAspect="1"/>
          </p:cNvSpPr>
          <p:nvPr/>
        </p:nvSpPr>
        <p:spPr>
          <a:xfrm>
            <a:off x="3902075" y="2093913"/>
            <a:ext cx="539750" cy="476250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Знак запрета 33"/>
          <p:cNvSpPr>
            <a:spLocks noChangeAspect="1"/>
          </p:cNvSpPr>
          <p:nvPr/>
        </p:nvSpPr>
        <p:spPr>
          <a:xfrm>
            <a:off x="3895725" y="4071938"/>
            <a:ext cx="539750" cy="479425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Знак запрета 31"/>
          <p:cNvSpPr>
            <a:spLocks noChangeAspect="1"/>
          </p:cNvSpPr>
          <p:nvPr/>
        </p:nvSpPr>
        <p:spPr>
          <a:xfrm>
            <a:off x="3894138" y="6091238"/>
            <a:ext cx="539750" cy="477837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Назначение</a:t>
            </a:r>
            <a:endParaRPr lang="ru-RU" sz="480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594100" y="2590800"/>
            <a:ext cx="1511300" cy="50482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57875" y="2033588"/>
            <a:ext cx="2339975" cy="16192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1" name="TextBox 16"/>
          <p:cNvSpPr txBox="1">
            <a:spLocks noChangeArrowheads="1"/>
          </p:cNvSpPr>
          <p:nvPr/>
        </p:nvSpPr>
        <p:spPr bwMode="auto">
          <a:xfrm>
            <a:off x="790575" y="6237288"/>
            <a:ext cx="1512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гостиная</a:t>
            </a:r>
          </a:p>
        </p:txBody>
      </p:sp>
      <p:sp>
        <p:nvSpPr>
          <p:cNvPr id="4102" name="TextBox 17"/>
          <p:cNvSpPr txBox="1">
            <a:spLocks noChangeArrowheads="1"/>
          </p:cNvSpPr>
          <p:nvPr/>
        </p:nvSpPr>
        <p:spPr bwMode="auto">
          <a:xfrm>
            <a:off x="3708400" y="6307138"/>
            <a:ext cx="158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кухня</a:t>
            </a:r>
          </a:p>
        </p:txBody>
      </p:sp>
      <p:sp>
        <p:nvSpPr>
          <p:cNvPr id="4103" name="TextBox 18"/>
          <p:cNvSpPr txBox="1">
            <a:spLocks noChangeArrowheads="1"/>
          </p:cNvSpPr>
          <p:nvPr/>
        </p:nvSpPr>
        <p:spPr bwMode="auto">
          <a:xfrm>
            <a:off x="6757988" y="6307138"/>
            <a:ext cx="1547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спальня</a:t>
            </a:r>
          </a:p>
        </p:txBody>
      </p:sp>
      <p:pic>
        <p:nvPicPr>
          <p:cNvPr id="4104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628775"/>
            <a:ext cx="1728787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Рисунок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4581525"/>
            <a:ext cx="2062162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Рисунок 21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4581525"/>
            <a:ext cx="23050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Рисунок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581525"/>
            <a:ext cx="2081212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Цвет</a:t>
            </a:r>
            <a:endParaRPr lang="ru-RU" sz="480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600450" y="2590800"/>
            <a:ext cx="1511300" cy="50482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900738" y="1984375"/>
            <a:ext cx="2663825" cy="17176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25" name="Рисунок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628775"/>
            <a:ext cx="1728787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Пятно 1 23"/>
          <p:cNvSpPr/>
          <p:nvPr/>
        </p:nvSpPr>
        <p:spPr>
          <a:xfrm>
            <a:off x="395288" y="5511800"/>
            <a:ext cx="1008062" cy="936625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ятно 1 22"/>
          <p:cNvSpPr/>
          <p:nvPr/>
        </p:nvSpPr>
        <p:spPr>
          <a:xfrm>
            <a:off x="1876425" y="4437063"/>
            <a:ext cx="1008063" cy="936625"/>
          </a:xfrm>
          <a:prstGeom prst="irregularSeal1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3095625" y="5661025"/>
            <a:ext cx="1008063" cy="935038"/>
          </a:xfrm>
          <a:prstGeom prst="irregularSeal1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ятно 1 8"/>
          <p:cNvSpPr/>
          <p:nvPr/>
        </p:nvSpPr>
        <p:spPr>
          <a:xfrm>
            <a:off x="4500563" y="4437063"/>
            <a:ext cx="1008062" cy="936625"/>
          </a:xfrm>
          <a:prstGeom prst="irregularSeal1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ятно 1 20"/>
          <p:cNvSpPr/>
          <p:nvPr/>
        </p:nvSpPr>
        <p:spPr>
          <a:xfrm>
            <a:off x="5724525" y="5697538"/>
            <a:ext cx="1008063" cy="935037"/>
          </a:xfrm>
          <a:prstGeom prst="irregularSeal1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ятно 1 24"/>
          <p:cNvSpPr/>
          <p:nvPr/>
        </p:nvSpPr>
        <p:spPr>
          <a:xfrm>
            <a:off x="7127875" y="4589463"/>
            <a:ext cx="1008063" cy="936625"/>
          </a:xfrm>
          <a:prstGeom prst="irregularSeal1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Величина</a:t>
            </a:r>
            <a:endParaRPr lang="ru-RU" sz="480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513138" y="2663825"/>
            <a:ext cx="1512887" cy="503238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64225" y="1885950"/>
            <a:ext cx="2665413" cy="20589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49" name="TextBox 8"/>
          <p:cNvSpPr txBox="1">
            <a:spLocks noChangeArrowheads="1"/>
          </p:cNvSpPr>
          <p:nvPr/>
        </p:nvSpPr>
        <p:spPr bwMode="auto">
          <a:xfrm>
            <a:off x="1476375" y="6464300"/>
            <a:ext cx="1223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большой</a:t>
            </a:r>
          </a:p>
        </p:txBody>
      </p:sp>
      <p:sp>
        <p:nvSpPr>
          <p:cNvPr id="6150" name="TextBox 9"/>
          <p:cNvSpPr txBox="1">
            <a:spLocks noChangeArrowheads="1"/>
          </p:cNvSpPr>
          <p:nvPr/>
        </p:nvSpPr>
        <p:spPr bwMode="auto">
          <a:xfrm>
            <a:off x="3700463" y="6464300"/>
            <a:ext cx="12239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средний</a:t>
            </a:r>
          </a:p>
        </p:txBody>
      </p:sp>
      <p:sp>
        <p:nvSpPr>
          <p:cNvPr id="6151" name="TextBox 10"/>
          <p:cNvSpPr txBox="1">
            <a:spLocks noChangeArrowheads="1"/>
          </p:cNvSpPr>
          <p:nvPr/>
        </p:nvSpPr>
        <p:spPr bwMode="auto">
          <a:xfrm>
            <a:off x="5708650" y="6464300"/>
            <a:ext cx="1487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маленький</a:t>
            </a:r>
          </a:p>
        </p:txBody>
      </p:sp>
      <p:pic>
        <p:nvPicPr>
          <p:cNvPr id="6152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1700213"/>
            <a:ext cx="1728787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47813" y="4437063"/>
            <a:ext cx="1079500" cy="19081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773488" y="5013325"/>
            <a:ext cx="1079500" cy="133191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984875" y="5589588"/>
            <a:ext cx="936625" cy="7556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Части</a:t>
            </a:r>
            <a:endParaRPr lang="ru-RU" sz="480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708400" y="3255963"/>
            <a:ext cx="1511300" cy="503237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172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308225"/>
            <a:ext cx="1728788" cy="23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308225"/>
            <a:ext cx="1728787" cy="23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116632"/>
            <a:ext cx="8229600" cy="994122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Материал</a:t>
            </a:r>
            <a:endParaRPr lang="ru-RU" sz="480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363913" y="2232025"/>
            <a:ext cx="1511300" cy="503238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80063" y="1454150"/>
            <a:ext cx="3167062" cy="20589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7" name="TextBox 15"/>
          <p:cNvSpPr txBox="1">
            <a:spLocks noChangeArrowheads="1"/>
          </p:cNvSpPr>
          <p:nvPr/>
        </p:nvSpPr>
        <p:spPr bwMode="auto">
          <a:xfrm>
            <a:off x="209550" y="5972175"/>
            <a:ext cx="1116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стекло</a:t>
            </a:r>
          </a:p>
        </p:txBody>
      </p:sp>
      <p:sp>
        <p:nvSpPr>
          <p:cNvPr id="8198" name="TextBox 16"/>
          <p:cNvSpPr txBox="1">
            <a:spLocks noChangeArrowheads="1"/>
          </p:cNvSpPr>
          <p:nvPr/>
        </p:nvSpPr>
        <p:spPr bwMode="auto">
          <a:xfrm>
            <a:off x="3132138" y="5991225"/>
            <a:ext cx="11922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кожа</a:t>
            </a:r>
          </a:p>
        </p:txBody>
      </p:sp>
      <p:sp>
        <p:nvSpPr>
          <p:cNvPr id="8199" name="TextBox 17"/>
          <p:cNvSpPr txBox="1">
            <a:spLocks noChangeArrowheads="1"/>
          </p:cNvSpPr>
          <p:nvPr/>
        </p:nvSpPr>
        <p:spPr bwMode="auto">
          <a:xfrm>
            <a:off x="4559300" y="5216525"/>
            <a:ext cx="1293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ткань</a:t>
            </a:r>
          </a:p>
        </p:txBody>
      </p:sp>
      <p:pic>
        <p:nvPicPr>
          <p:cNvPr id="820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268413"/>
            <a:ext cx="17272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TextBox 24"/>
          <p:cNvSpPr txBox="1">
            <a:spLocks noChangeArrowheads="1"/>
          </p:cNvSpPr>
          <p:nvPr/>
        </p:nvSpPr>
        <p:spPr bwMode="auto">
          <a:xfrm>
            <a:off x="1687513" y="5216525"/>
            <a:ext cx="1114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железо</a:t>
            </a:r>
          </a:p>
        </p:txBody>
      </p:sp>
      <p:sp>
        <p:nvSpPr>
          <p:cNvPr id="8202" name="TextBox 25"/>
          <p:cNvSpPr txBox="1">
            <a:spLocks noChangeArrowheads="1"/>
          </p:cNvSpPr>
          <p:nvPr/>
        </p:nvSpPr>
        <p:spPr bwMode="auto">
          <a:xfrm>
            <a:off x="5853113" y="5972175"/>
            <a:ext cx="1700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пластмасса</a:t>
            </a:r>
          </a:p>
        </p:txBody>
      </p:sp>
      <p:sp>
        <p:nvSpPr>
          <p:cNvPr id="8203" name="TextBox 26"/>
          <p:cNvSpPr txBox="1">
            <a:spLocks noChangeArrowheads="1"/>
          </p:cNvSpPr>
          <p:nvPr/>
        </p:nvSpPr>
        <p:spPr bwMode="auto">
          <a:xfrm>
            <a:off x="7672388" y="5222875"/>
            <a:ext cx="1114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Century Gothic" pitchFamily="34" charset="0"/>
              </a:rPr>
              <a:t>дерево</a:t>
            </a:r>
          </a:p>
        </p:txBody>
      </p:sp>
      <p:pic>
        <p:nvPicPr>
          <p:cNvPr id="8204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4816475"/>
            <a:ext cx="12954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38600"/>
            <a:ext cx="12954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800600"/>
            <a:ext cx="1192212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7" name="Рисунок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4038600"/>
            <a:ext cx="1293813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8" name="Рисунок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725" y="4795838"/>
            <a:ext cx="12954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9" name="Рисунок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25" y="4038600"/>
            <a:ext cx="13541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150" y="260648"/>
            <a:ext cx="8928992" cy="11430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Как используется в хозяйстве?</a:t>
            </a:r>
            <a:endParaRPr lang="ru-RU" sz="440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563938" y="3262313"/>
            <a:ext cx="1512887" cy="503237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220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025" y="2408238"/>
            <a:ext cx="1595438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300288"/>
            <a:ext cx="1728788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 rot="5400000">
            <a:off x="3702050" y="596900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063" y="-1902"/>
            <a:ext cx="8229600" cy="76660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000000"/>
                </a:solidFill>
                <a:latin typeface="Century Gothic" pitchFamily="34" charset="0"/>
              </a:rPr>
              <a:t>Составление описательного рассказа </a:t>
            </a:r>
            <a:endParaRPr lang="ru-RU" sz="28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5076825" y="115411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076825" y="2178050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5076825" y="317341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076825" y="415766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5076825" y="5172075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5076825" y="6189663"/>
            <a:ext cx="863600" cy="309562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372225" y="1881188"/>
            <a:ext cx="1501775" cy="901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ятно 1 23"/>
          <p:cNvSpPr/>
          <p:nvPr/>
        </p:nvSpPr>
        <p:spPr>
          <a:xfrm>
            <a:off x="6516688" y="2032000"/>
            <a:ext cx="431800" cy="382588"/>
          </a:xfrm>
          <a:prstGeom prst="irregularSeal1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ятно 1 25"/>
          <p:cNvSpPr/>
          <p:nvPr/>
        </p:nvSpPr>
        <p:spPr>
          <a:xfrm>
            <a:off x="7123113" y="2293938"/>
            <a:ext cx="431800" cy="382587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367463" y="2857500"/>
            <a:ext cx="576262" cy="93821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54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5922963"/>
            <a:ext cx="6096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Прямоугольник 39"/>
          <p:cNvSpPr/>
          <p:nvPr/>
        </p:nvSpPr>
        <p:spPr>
          <a:xfrm rot="5400000">
            <a:off x="3695700" y="1624013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 rot="5400000">
            <a:off x="3702050" y="2640013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 rot="5400000">
            <a:off x="3702844" y="3626644"/>
            <a:ext cx="938212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 rot="5400000">
            <a:off x="3702050" y="4630738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 rot="5400000">
            <a:off x="3696493" y="5644357"/>
            <a:ext cx="938213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60" name="Рисунок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814388"/>
            <a:ext cx="7223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1" name="Рисунок 4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1844675"/>
            <a:ext cx="72231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2" name="Рисунок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2873375"/>
            <a:ext cx="70961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3" name="Рисунок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3843338"/>
            <a:ext cx="7223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4" name="Рисунок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4848225"/>
            <a:ext cx="72231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5" name="Рисунок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5861050"/>
            <a:ext cx="72231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6" name="Рисунок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812800"/>
            <a:ext cx="16764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7" name="Рисунок 5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3894138"/>
            <a:ext cx="663575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8" name="Рисунок 5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865688"/>
            <a:ext cx="90646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9" name="Рисунок 5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4865688"/>
            <a:ext cx="109855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нак запрета 34"/>
          <p:cNvSpPr>
            <a:spLocks noChangeAspect="1"/>
          </p:cNvSpPr>
          <p:nvPr/>
        </p:nvSpPr>
        <p:spPr>
          <a:xfrm>
            <a:off x="3902075" y="2093913"/>
            <a:ext cx="539750" cy="476250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Знак запрета 33"/>
          <p:cNvSpPr>
            <a:spLocks noChangeAspect="1"/>
          </p:cNvSpPr>
          <p:nvPr/>
        </p:nvSpPr>
        <p:spPr>
          <a:xfrm>
            <a:off x="3895725" y="4071938"/>
            <a:ext cx="539750" cy="479425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Знак запрета 31"/>
          <p:cNvSpPr>
            <a:spLocks noChangeAspect="1"/>
          </p:cNvSpPr>
          <p:nvPr/>
        </p:nvSpPr>
        <p:spPr>
          <a:xfrm>
            <a:off x="3894138" y="6091238"/>
            <a:ext cx="539750" cy="477837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 rot="5400000">
            <a:off x="3702050" y="596900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063" y="-1902"/>
            <a:ext cx="8229600" cy="76660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000000"/>
                </a:solidFill>
                <a:latin typeface="Century Gothic" pitchFamily="34" charset="0"/>
              </a:rPr>
              <a:t>Составление описательного рассказа </a:t>
            </a:r>
            <a:endParaRPr lang="ru-RU" sz="28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5076825" y="115411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076825" y="2178050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5076825" y="317341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076825" y="4157663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5076825" y="5172075"/>
            <a:ext cx="863600" cy="307975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5076825" y="6189663"/>
            <a:ext cx="863600" cy="309562"/>
          </a:xfrm>
          <a:prstGeom prst="rightArrow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372225" y="1881188"/>
            <a:ext cx="1501775" cy="901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ятно 1 23"/>
          <p:cNvSpPr/>
          <p:nvPr/>
        </p:nvSpPr>
        <p:spPr>
          <a:xfrm>
            <a:off x="6516688" y="2032000"/>
            <a:ext cx="431800" cy="382588"/>
          </a:xfrm>
          <a:prstGeom prst="irregularSeal1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ятно 1 25"/>
          <p:cNvSpPr/>
          <p:nvPr/>
        </p:nvSpPr>
        <p:spPr>
          <a:xfrm>
            <a:off x="7123113" y="2293938"/>
            <a:ext cx="431800" cy="382587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367463" y="2857500"/>
            <a:ext cx="576262" cy="93821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78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5922963"/>
            <a:ext cx="6096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Знак запрета 31"/>
          <p:cNvSpPr>
            <a:spLocks noChangeAspect="1"/>
          </p:cNvSpPr>
          <p:nvPr/>
        </p:nvSpPr>
        <p:spPr>
          <a:xfrm>
            <a:off x="2803525" y="6105525"/>
            <a:ext cx="539750" cy="477838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Знак запрета 33"/>
          <p:cNvSpPr>
            <a:spLocks noChangeAspect="1"/>
          </p:cNvSpPr>
          <p:nvPr/>
        </p:nvSpPr>
        <p:spPr>
          <a:xfrm>
            <a:off x="2824163" y="4098925"/>
            <a:ext cx="539750" cy="477838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Знак запрета 34"/>
          <p:cNvSpPr>
            <a:spLocks noChangeAspect="1"/>
          </p:cNvSpPr>
          <p:nvPr/>
        </p:nvSpPr>
        <p:spPr>
          <a:xfrm>
            <a:off x="2808288" y="2074863"/>
            <a:ext cx="539750" cy="476250"/>
          </a:xfrm>
          <a:prstGeom prst="noSmoking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 rot="5400000">
            <a:off x="3695700" y="1624013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 rot="5400000">
            <a:off x="3702050" y="2640013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 rot="5400000">
            <a:off x="3702844" y="3626644"/>
            <a:ext cx="938212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 rot="5400000">
            <a:off x="3702050" y="4630738"/>
            <a:ext cx="9398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 rot="5400000">
            <a:off x="3696493" y="5644357"/>
            <a:ext cx="938213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87" name="Рисунок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814388"/>
            <a:ext cx="7223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8" name="Рисунок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2873375"/>
            <a:ext cx="70961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9" name="Рисунок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4848225"/>
            <a:ext cx="72231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0" name="Рисунок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812800"/>
            <a:ext cx="16764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1" name="Рисунок 5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3894138"/>
            <a:ext cx="663575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2" name="Рисунок 5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865688"/>
            <a:ext cx="90646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3" name="Рисунок 5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4865688"/>
            <a:ext cx="109855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151</TotalTime>
  <Words>52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«Учимся составлять описательный рассказ»</vt:lpstr>
      <vt:lpstr>Назначение</vt:lpstr>
      <vt:lpstr>Цвет</vt:lpstr>
      <vt:lpstr>Величина</vt:lpstr>
      <vt:lpstr>Части</vt:lpstr>
      <vt:lpstr>Материал</vt:lpstr>
      <vt:lpstr>Как используется в хозяйстве?</vt:lpstr>
      <vt:lpstr>Составление описательного рассказа </vt:lpstr>
      <vt:lpstr>Составление описательного рассказа </vt:lpstr>
      <vt:lpstr>Составление описательного рассказа </vt:lpstr>
      <vt:lpstr>Составление описательного рассказа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Ольга Поликутина</cp:lastModifiedBy>
  <cp:revision>26</cp:revision>
  <dcterms:created xsi:type="dcterms:W3CDTF">2011-01-15T12:06:05Z</dcterms:created>
  <dcterms:modified xsi:type="dcterms:W3CDTF">2020-04-21T16:39:33Z</dcterms:modified>
</cp:coreProperties>
</file>