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6600"/>
    <a:srgbClr val="CC3300"/>
    <a:srgbClr val="FF7D25"/>
    <a:srgbClr val="686868"/>
    <a:srgbClr val="FF33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4566-1486-48A1-8924-26E6B139F92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3511B-7BFF-4706-BE3A-9B7C69C25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6092-F5B3-4E36-88E3-F17056E4E6AF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A53F-6C18-45F7-8584-B9807442B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0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3647-EEEE-47DD-B17A-0D4E62DB810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057B-7D1D-4A6A-A2DD-63860A920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84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8D6D-8A84-490E-AA8E-270FDBD16AB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FDE3-9626-432D-BDDD-A6CED4E42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DA28-2F08-4640-9E2F-00833B293093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49EA-4F5B-4C96-9900-E10AD4C2A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04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D40E-7429-4E7F-97ED-4F1929C6592A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82D1-B298-4B10-B101-D282DA5B6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6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BCEC-1FDC-45C1-B002-E71A37615E79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7652-0A0A-4FA5-A18B-535B23B95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04D4-D8A8-439F-83B3-29F9FAB3F0F6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AD8E-72B3-4588-BEA5-DED46D2B5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0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DF1C-625C-40DA-BDCD-E39FE1C3FE9A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5A2D-F77C-4B3C-89B6-82FE55EF8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6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40F0-BF6F-46F5-B968-1CE593904E6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B92D-E285-4AF4-8A2C-C36E775DA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2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D2C7B-47BC-4587-943C-E621B1F08BFF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C988E-E99C-4E8A-996F-3E5001767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E00D72-6831-4C02-89BD-9B141AE9B299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3B7D23-428D-4A1D-81AC-84C6F703D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3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3816424"/>
          </a:xfrm>
          <a:prstGeom prst="round2Diag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«Учимся составлять описательный рассказ»</a:t>
            </a:r>
            <a:endParaRPr lang="ru-RU" sz="5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364088" y="4677176"/>
            <a:ext cx="3600400" cy="1464231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учитель-логопед:</a:t>
            </a:r>
          </a:p>
          <a:p>
            <a:pPr>
              <a:defRPr/>
            </a:pP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Поликутина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Ольга Николаевна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 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6825" y="11541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076825" y="21780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076825" y="31734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76825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076825" y="517207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07682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72225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2032000"/>
            <a:ext cx="431800" cy="382588"/>
          </a:xfrm>
          <a:prstGeom prst="irregularSeal1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7123113" y="22939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67463" y="2857500"/>
            <a:ext cx="576262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302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2803525" y="61055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2824163" y="40989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2808288" y="207486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311" name="Рисунок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81438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2" name="Рисунок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873375"/>
            <a:ext cx="7096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3" name="Рисунок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84822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812800"/>
            <a:ext cx="1676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5" name="Рисунок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894138"/>
            <a:ext cx="66357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6" name="Рисунок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65688"/>
            <a:ext cx="9064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7" name="Рисунок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865688"/>
            <a:ext cx="10985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8" name="TextBox 2"/>
          <p:cNvSpPr txBox="1">
            <a:spLocks noChangeArrowheads="1"/>
          </p:cNvSpPr>
          <p:nvPr/>
        </p:nvSpPr>
        <p:spPr bwMode="auto">
          <a:xfrm>
            <a:off x="611188" y="1108075"/>
            <a:ext cx="14986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стул</a:t>
            </a:r>
          </a:p>
        </p:txBody>
      </p:sp>
      <p:sp>
        <p:nvSpPr>
          <p:cNvPr id="12319" name="TextBox 4"/>
          <p:cNvSpPr txBox="1">
            <a:spLocks noChangeArrowheads="1"/>
          </p:cNvSpPr>
          <p:nvPr/>
        </p:nvSpPr>
        <p:spPr bwMode="auto">
          <a:xfrm>
            <a:off x="611188" y="1752600"/>
            <a:ext cx="1498600" cy="6461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этот предмет</a:t>
            </a:r>
          </a:p>
        </p:txBody>
      </p:sp>
      <p:sp>
        <p:nvSpPr>
          <p:cNvPr id="12320" name="TextBox 6"/>
          <p:cNvSpPr txBox="1">
            <a:spLocks noChangeArrowheads="1"/>
          </p:cNvSpPr>
          <p:nvPr/>
        </p:nvSpPr>
        <p:spPr bwMode="auto">
          <a:xfrm>
            <a:off x="1081088" y="2608263"/>
            <a:ext cx="504825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он</a:t>
            </a:r>
          </a:p>
        </p:txBody>
      </p:sp>
      <p:sp>
        <p:nvSpPr>
          <p:cNvPr id="12321" name="TextBox 5"/>
          <p:cNvSpPr txBox="1">
            <a:spLocks noChangeArrowheads="1"/>
          </p:cNvSpPr>
          <p:nvPr/>
        </p:nvSpPr>
        <p:spPr bwMode="auto">
          <a:xfrm>
            <a:off x="584200" y="3217863"/>
            <a:ext cx="1525588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эта мебель</a:t>
            </a:r>
          </a:p>
        </p:txBody>
      </p:sp>
      <p:sp>
        <p:nvSpPr>
          <p:cNvPr id="12322" name="TextBox 47"/>
          <p:cNvSpPr txBox="1">
            <a:spLocks noChangeArrowheads="1"/>
          </p:cNvSpPr>
          <p:nvPr/>
        </p:nvSpPr>
        <p:spPr bwMode="auto">
          <a:xfrm>
            <a:off x="1006475" y="3787775"/>
            <a:ext cx="708025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она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 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6825" y="11541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076825" y="21780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076825" y="31734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76825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076825" y="517207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07682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72225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2032000"/>
            <a:ext cx="431800" cy="382588"/>
          </a:xfrm>
          <a:prstGeom prst="irregularSeal1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7123113" y="22939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67463" y="2857500"/>
            <a:ext cx="576262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26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32" name="Рисунок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81438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Рисунок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184467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Рисунок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873375"/>
            <a:ext cx="7096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Рисунок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384333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Рисунок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84822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Рисунок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5861050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812800"/>
            <a:ext cx="1676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9" name="Рисунок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894138"/>
            <a:ext cx="66357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Рисунок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65688"/>
            <a:ext cx="9064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Рисунок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865688"/>
            <a:ext cx="10985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3902075" y="209391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3895725" y="4071938"/>
            <a:ext cx="539750" cy="479425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3894138" y="6091238"/>
            <a:ext cx="539750" cy="477837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Назначение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94100" y="2590800"/>
            <a:ext cx="1511300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57875" y="2033588"/>
            <a:ext cx="2339975" cy="16192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790575" y="6237288"/>
            <a:ext cx="1512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гостиная</a:t>
            </a:r>
          </a:p>
        </p:txBody>
      </p:sp>
      <p:sp>
        <p:nvSpPr>
          <p:cNvPr id="4102" name="TextBox 17"/>
          <p:cNvSpPr txBox="1">
            <a:spLocks noChangeArrowheads="1"/>
          </p:cNvSpPr>
          <p:nvPr/>
        </p:nvSpPr>
        <p:spPr bwMode="auto">
          <a:xfrm>
            <a:off x="3708400" y="630713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кухня</a:t>
            </a:r>
          </a:p>
        </p:txBody>
      </p:sp>
      <p:sp>
        <p:nvSpPr>
          <p:cNvPr id="4103" name="TextBox 18"/>
          <p:cNvSpPr txBox="1">
            <a:spLocks noChangeArrowheads="1"/>
          </p:cNvSpPr>
          <p:nvPr/>
        </p:nvSpPr>
        <p:spPr bwMode="auto">
          <a:xfrm>
            <a:off x="6757988" y="6307138"/>
            <a:ext cx="1547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спальня</a:t>
            </a:r>
          </a:p>
        </p:txBody>
      </p:sp>
      <p:pic>
        <p:nvPicPr>
          <p:cNvPr id="4104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17287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4581525"/>
            <a:ext cx="2062162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Рисунок 2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4581525"/>
            <a:ext cx="23050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81525"/>
            <a:ext cx="2081212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Цвет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600450" y="2590800"/>
            <a:ext cx="1511300" cy="50482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00738" y="1984375"/>
            <a:ext cx="2663825" cy="17176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5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17287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ятно 1 23"/>
          <p:cNvSpPr/>
          <p:nvPr/>
        </p:nvSpPr>
        <p:spPr>
          <a:xfrm>
            <a:off x="395288" y="5511800"/>
            <a:ext cx="1008062" cy="936625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1876425" y="4437063"/>
            <a:ext cx="1008063" cy="936625"/>
          </a:xfrm>
          <a:prstGeom prst="irregularSeal1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3095625" y="5661025"/>
            <a:ext cx="1008063" cy="935038"/>
          </a:xfrm>
          <a:prstGeom prst="irregularSeal1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4500563" y="4437063"/>
            <a:ext cx="1008062" cy="936625"/>
          </a:xfrm>
          <a:prstGeom prst="irregularSeal1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5724525" y="5697538"/>
            <a:ext cx="1008063" cy="935037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7127875" y="4589463"/>
            <a:ext cx="1008063" cy="936625"/>
          </a:xfrm>
          <a:prstGeom prst="irregularSeal1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Величина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13138" y="2663825"/>
            <a:ext cx="1512887" cy="503238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4225" y="1885950"/>
            <a:ext cx="2665413" cy="20589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1476375" y="6464300"/>
            <a:ext cx="1223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большой</a:t>
            </a: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3700463" y="6464300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средний</a:t>
            </a: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5708650" y="6464300"/>
            <a:ext cx="1487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маленький</a:t>
            </a:r>
          </a:p>
        </p:txBody>
      </p:sp>
      <p:pic>
        <p:nvPicPr>
          <p:cNvPr id="6152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1700213"/>
            <a:ext cx="172878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813" y="4437063"/>
            <a:ext cx="1079500" cy="19081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73488" y="5013325"/>
            <a:ext cx="1079500" cy="133191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84875" y="5589588"/>
            <a:ext cx="936625" cy="7556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Части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708400" y="3255963"/>
            <a:ext cx="1511300" cy="503237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2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08225"/>
            <a:ext cx="1728788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308225"/>
            <a:ext cx="1728787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99412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Материал</a:t>
            </a:r>
            <a:endParaRPr lang="ru-RU" sz="48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363913" y="2232025"/>
            <a:ext cx="1511300" cy="503238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0063" y="1454150"/>
            <a:ext cx="3167062" cy="20589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7" name="TextBox 15"/>
          <p:cNvSpPr txBox="1">
            <a:spLocks noChangeArrowheads="1"/>
          </p:cNvSpPr>
          <p:nvPr/>
        </p:nvSpPr>
        <p:spPr bwMode="auto">
          <a:xfrm>
            <a:off x="209550" y="5972175"/>
            <a:ext cx="111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стекло</a:t>
            </a:r>
          </a:p>
        </p:txBody>
      </p:sp>
      <p:sp>
        <p:nvSpPr>
          <p:cNvPr id="8198" name="TextBox 16"/>
          <p:cNvSpPr txBox="1">
            <a:spLocks noChangeArrowheads="1"/>
          </p:cNvSpPr>
          <p:nvPr/>
        </p:nvSpPr>
        <p:spPr bwMode="auto">
          <a:xfrm>
            <a:off x="3132138" y="5991225"/>
            <a:ext cx="1192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кожа</a:t>
            </a:r>
          </a:p>
        </p:txBody>
      </p:sp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4559300" y="5216525"/>
            <a:ext cx="129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ткань</a:t>
            </a:r>
          </a:p>
        </p:txBody>
      </p:sp>
      <p:pic>
        <p:nvPicPr>
          <p:cNvPr id="820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1727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Box 24"/>
          <p:cNvSpPr txBox="1">
            <a:spLocks noChangeArrowheads="1"/>
          </p:cNvSpPr>
          <p:nvPr/>
        </p:nvSpPr>
        <p:spPr bwMode="auto">
          <a:xfrm>
            <a:off x="1687513" y="521652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железо</a:t>
            </a:r>
          </a:p>
        </p:txBody>
      </p:sp>
      <p:sp>
        <p:nvSpPr>
          <p:cNvPr id="8202" name="TextBox 25"/>
          <p:cNvSpPr txBox="1">
            <a:spLocks noChangeArrowheads="1"/>
          </p:cNvSpPr>
          <p:nvPr/>
        </p:nvSpPr>
        <p:spPr bwMode="auto">
          <a:xfrm>
            <a:off x="5853113" y="5972175"/>
            <a:ext cx="1700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пластмасса</a:t>
            </a:r>
          </a:p>
        </p:txBody>
      </p:sp>
      <p:sp>
        <p:nvSpPr>
          <p:cNvPr id="8203" name="TextBox 26"/>
          <p:cNvSpPr txBox="1">
            <a:spLocks noChangeArrowheads="1"/>
          </p:cNvSpPr>
          <p:nvPr/>
        </p:nvSpPr>
        <p:spPr bwMode="auto">
          <a:xfrm>
            <a:off x="7672388" y="522287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entury Gothic" pitchFamily="34" charset="0"/>
              </a:rPr>
              <a:t>дерево</a:t>
            </a:r>
          </a:p>
        </p:txBody>
      </p:sp>
      <p:pic>
        <p:nvPicPr>
          <p:cNvPr id="8204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4816475"/>
            <a:ext cx="12954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38600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800600"/>
            <a:ext cx="1192212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4038600"/>
            <a:ext cx="129381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Рисунок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4795838"/>
            <a:ext cx="12954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4038600"/>
            <a:ext cx="13541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150" y="260648"/>
            <a:ext cx="8928992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Как используется в хозяйстве?</a:t>
            </a:r>
            <a:endParaRPr lang="ru-RU" sz="44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63938" y="3262313"/>
            <a:ext cx="1512887" cy="503237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2408238"/>
            <a:ext cx="1595438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00288"/>
            <a:ext cx="1728788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 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6825" y="11541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076825" y="21780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076825" y="31734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76825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076825" y="517207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07682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72225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2032000"/>
            <a:ext cx="431800" cy="382588"/>
          </a:xfrm>
          <a:prstGeom prst="irregularSeal1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7123113" y="22939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67463" y="2857500"/>
            <a:ext cx="576262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4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0" name="Рисунок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81438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Рисунок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184467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Рисунок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873375"/>
            <a:ext cx="7096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Рисунок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384333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Рисунок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84822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Рисунок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5861050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6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812800"/>
            <a:ext cx="1676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7" name="Рисунок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894138"/>
            <a:ext cx="66357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Рисунок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65688"/>
            <a:ext cx="9064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Рисунок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865688"/>
            <a:ext cx="10985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3902075" y="209391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3895725" y="4071938"/>
            <a:ext cx="539750" cy="479425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3894138" y="6091238"/>
            <a:ext cx="539750" cy="477837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rot="5400000">
            <a:off x="3702050" y="596900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063" y="-1902"/>
            <a:ext cx="8229600" cy="7666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00"/>
                </a:solidFill>
                <a:latin typeface="Century Gothic" pitchFamily="34" charset="0"/>
              </a:rPr>
              <a:t>Составление описательного рассказа </a:t>
            </a:r>
            <a:endParaRPr lang="ru-RU" sz="28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076825" y="11541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076825" y="2178050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076825" y="317341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076825" y="4157663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076825" y="5172075"/>
            <a:ext cx="863600" cy="307975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076825" y="6189663"/>
            <a:ext cx="863600" cy="309562"/>
          </a:xfrm>
          <a:prstGeom prst="rightArrow">
            <a:avLst/>
          </a:prstGeom>
          <a:ln w="28575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372225" y="1881188"/>
            <a:ext cx="1501775" cy="90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6516688" y="2032000"/>
            <a:ext cx="431800" cy="382588"/>
          </a:xfrm>
          <a:prstGeom prst="irregularSeal1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7123113" y="2293938"/>
            <a:ext cx="431800" cy="382587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67463" y="2857500"/>
            <a:ext cx="576262" cy="93821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8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5922963"/>
            <a:ext cx="609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нак запрета 31"/>
          <p:cNvSpPr>
            <a:spLocks noChangeAspect="1"/>
          </p:cNvSpPr>
          <p:nvPr/>
        </p:nvSpPr>
        <p:spPr>
          <a:xfrm>
            <a:off x="2803525" y="61055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Знак запрета 33"/>
          <p:cNvSpPr>
            <a:spLocks noChangeAspect="1"/>
          </p:cNvSpPr>
          <p:nvPr/>
        </p:nvSpPr>
        <p:spPr>
          <a:xfrm>
            <a:off x="2824163" y="4098925"/>
            <a:ext cx="539750" cy="477838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Знак запрета 34"/>
          <p:cNvSpPr>
            <a:spLocks noChangeAspect="1"/>
          </p:cNvSpPr>
          <p:nvPr/>
        </p:nvSpPr>
        <p:spPr>
          <a:xfrm>
            <a:off x="2808288" y="2074863"/>
            <a:ext cx="539750" cy="476250"/>
          </a:xfrm>
          <a:prstGeom prst="noSmoking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3695700" y="1624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3702050" y="2640013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702844" y="3626644"/>
            <a:ext cx="938212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3702050" y="4630738"/>
            <a:ext cx="9398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rot="5400000">
            <a:off x="3696493" y="5644357"/>
            <a:ext cx="938213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87" name="Рисунок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814388"/>
            <a:ext cx="722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8" name="Рисунок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873375"/>
            <a:ext cx="7096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9" name="Рисунок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4848225"/>
            <a:ext cx="7223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0" name="Рисунок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812800"/>
            <a:ext cx="1676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1" name="Рисунок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894138"/>
            <a:ext cx="66357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2" name="Рисунок 5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65688"/>
            <a:ext cx="9064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3" name="Рисунок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4865688"/>
            <a:ext cx="10985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52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«Учимся составлять описательный рассказ»</vt:lpstr>
      <vt:lpstr>Назначение</vt:lpstr>
      <vt:lpstr>Цвет</vt:lpstr>
      <vt:lpstr>Величина</vt:lpstr>
      <vt:lpstr>Части</vt:lpstr>
      <vt:lpstr>Материал</vt:lpstr>
      <vt:lpstr>Как используется в хозяйстве?</vt:lpstr>
      <vt:lpstr>Составление описательного рассказа </vt:lpstr>
      <vt:lpstr>Составление описательного рассказа </vt:lpstr>
      <vt:lpstr>Составление описательного рассказа </vt:lpstr>
      <vt:lpstr>Составление описательного рассказа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 Поликутина</cp:lastModifiedBy>
  <cp:revision>26</cp:revision>
  <dcterms:created xsi:type="dcterms:W3CDTF">2011-01-15T12:06:05Z</dcterms:created>
  <dcterms:modified xsi:type="dcterms:W3CDTF">2020-04-21T16:39:33Z</dcterms:modified>
</cp:coreProperties>
</file>